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280" r:id="rId2"/>
    <p:sldId id="281" r:id="rId3"/>
    <p:sldId id="282" r:id="rId4"/>
    <p:sldId id="266" r:id="rId5"/>
    <p:sldId id="267" r:id="rId6"/>
    <p:sldId id="268" r:id="rId7"/>
    <p:sldId id="257" r:id="rId8"/>
    <p:sldId id="262" r:id="rId9"/>
    <p:sldId id="259" r:id="rId10"/>
    <p:sldId id="263" r:id="rId11"/>
    <p:sldId id="261" r:id="rId12"/>
    <p:sldId id="270" r:id="rId13"/>
    <p:sldId id="269" r:id="rId14"/>
    <p:sldId id="265" r:id="rId15"/>
    <p:sldId id="260" r:id="rId16"/>
    <p:sldId id="278" r:id="rId17"/>
    <p:sldId id="279" r:id="rId18"/>
    <p:sldId id="277" r:id="rId19"/>
    <p:sldId id="272" r:id="rId20"/>
    <p:sldId id="275" r:id="rId21"/>
    <p:sldId id="276" r:id="rId22"/>
    <p:sldId id="274" r:id="rId23"/>
    <p:sldId id="273" r:id="rId24"/>
    <p:sldId id="271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9D9A0-B3D9-437B-97ED-6D963977BE6E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E983-94AB-48B9-86B6-3EE755551D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BC4F-5EF5-482E-9BD7-292ED70CAA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7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F74FC-3B0A-4E07-815C-EC7A60AE31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2B5A37-8C9D-4821-816D-1C7553A440C8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6C90AA-77AF-44A5-A910-34107FEBB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11927" y="665018"/>
            <a:ext cx="10280073" cy="6192981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5 мая </a:t>
            </a:r>
            <a:b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Международный день                       акушерки</a:t>
            </a:r>
            <a:b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ru-RU" sz="4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sz="4400" dirty="0">
                <a:solidFill>
                  <a:srgbClr val="000066"/>
                </a:solidFill>
              </a:rPr>
              <a:t>«И нет профессии прекрасней</a:t>
            </a:r>
            <a:br>
              <a:rPr lang="ru-RU" sz="4400" dirty="0">
                <a:solidFill>
                  <a:srgbClr val="000066"/>
                </a:solidFill>
              </a:rPr>
            </a:br>
            <a:r>
              <a:rPr lang="ru-RU" sz="4400" dirty="0">
                <a:solidFill>
                  <a:srgbClr val="000066"/>
                </a:solidFill>
              </a:rPr>
              <a:t> На всех пяти материках, </a:t>
            </a:r>
            <a:br>
              <a:rPr lang="ru-RU" sz="4400" dirty="0">
                <a:solidFill>
                  <a:srgbClr val="000066"/>
                </a:solidFill>
              </a:rPr>
            </a:br>
            <a:r>
              <a:rPr lang="ru-RU" sz="4400" dirty="0">
                <a:solidFill>
                  <a:srgbClr val="000066"/>
                </a:solidFill>
              </a:rPr>
              <a:t>Когда лежит все человечество </a:t>
            </a:r>
            <a:br>
              <a:rPr lang="ru-RU" sz="4400" dirty="0">
                <a:solidFill>
                  <a:srgbClr val="000066"/>
                </a:solidFill>
              </a:rPr>
            </a:br>
            <a:r>
              <a:rPr lang="ru-RU" sz="4400" dirty="0">
                <a:solidFill>
                  <a:srgbClr val="000066"/>
                </a:solidFill>
              </a:rPr>
              <a:t>У акушерки на руках!»</a:t>
            </a:r>
            <a:br>
              <a:rPr lang="ru-RU" dirty="0">
                <a:solidFill>
                  <a:srgbClr val="000066"/>
                </a:solidFill>
              </a:rPr>
            </a:br>
            <a:endParaRPr lang="ru-RU" sz="36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ozdravitel.ru/images/prazdniki/img/mezhdunarodnyy-den-akusher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64" y="332510"/>
            <a:ext cx="7793178" cy="5798126"/>
          </a:xfrm>
        </p:spPr>
      </p:pic>
    </p:spTree>
    <p:extLst>
      <p:ext uri="{BB962C8B-B14F-4D97-AF65-F5344CB8AC3E}">
        <p14:creationId xmlns:p14="http://schemas.microsoft.com/office/powerpoint/2010/main" val="305143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6764" y="1350819"/>
            <a:ext cx="4572000" cy="663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effectLst/>
                <a:cs typeface="Aharoni" panose="02010803020104030203" pitchFamily="2" charset="-79"/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cs typeface="Aharoni" panose="02010803020104030203" pitchFamily="2" charset="-79"/>
              </a:rPr>
              <a:t>У славян роль акушерки выполняла повитуха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" y="754912"/>
            <a:ext cx="6563832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09" y="563525"/>
            <a:ext cx="3325090" cy="5273749"/>
          </a:xfrm>
        </p:spPr>
        <p:txBody>
          <a:bodyPr/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бабки-повитухи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" y="946100"/>
            <a:ext cx="7461853" cy="4752951"/>
          </a:xfrm>
        </p:spPr>
      </p:pic>
    </p:spTree>
    <p:extLst>
      <p:ext uri="{BB962C8B-B14F-4D97-AF65-F5344CB8AC3E}">
        <p14:creationId xmlns:p14="http://schemas.microsoft.com/office/powerpoint/2010/main" val="195259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499533"/>
            <a:ext cx="5008418" cy="5422802"/>
          </a:xfrm>
        </p:spPr>
        <p:txBody>
          <a:bodyPr>
            <a:normAutofit/>
          </a:bodyPr>
          <a:lstStyle/>
          <a:p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Праздник собора Пресвятой Богородицы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5" y="94771"/>
            <a:ext cx="5219330" cy="666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809" y="1935125"/>
            <a:ext cx="5879805" cy="5376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Открываются новые родильные дома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8" y="0"/>
            <a:ext cx="4736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8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98780" y="1026041"/>
            <a:ext cx="5794745" cy="439656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В первой половине ІV века до нашей эры в этой области появились мужчины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6" y="528646"/>
            <a:ext cx="5371516" cy="5755196"/>
          </a:xfrm>
        </p:spPr>
      </p:pic>
    </p:spTree>
    <p:extLst>
      <p:ext uri="{BB962C8B-B14F-4D97-AF65-F5344CB8AC3E}">
        <p14:creationId xmlns:p14="http://schemas.microsoft.com/office/powerpoint/2010/main" val="20126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0"/>
            <a:ext cx="115824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Акушерство во </a:t>
            </a:r>
            <a:r>
              <a:rPr lang="ru-RU" sz="4000" dirty="0" err="1"/>
              <a:t>франции</a:t>
            </a:r>
            <a:r>
              <a:rPr lang="ru-RU" sz="4000" dirty="0"/>
              <a:t> в </a:t>
            </a:r>
            <a:r>
              <a:rPr lang="en-US" sz="4000" dirty="0"/>
              <a:t>xvii-xviii</a:t>
            </a:r>
            <a:r>
              <a:rPr lang="ru-RU" sz="4000" dirty="0"/>
              <a:t> В.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418" y="1309255"/>
            <a:ext cx="3699163" cy="55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70164"/>
            <a:ext cx="11582400" cy="1025236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Акушерские щипцы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21" y="1350818"/>
            <a:ext cx="11470475" cy="482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0"/>
            <a:ext cx="9670473" cy="69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073"/>
            <a:ext cx="12192000" cy="1398743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Arial" pitchFamily="34" charset="0"/>
                <a:cs typeface="Arial" pitchFamily="34" charset="0"/>
              </a:rPr>
              <a:t>История праздника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8" y="1844824"/>
            <a:ext cx="12097344" cy="5013176"/>
          </a:xfr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45720" lvl="0" indent="0">
              <a:buClr>
                <a:srgbClr val="0BD0D9"/>
              </a:buClr>
              <a:buNone/>
            </a:pP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45720" lvl="0" indent="0" algn="just">
              <a:buClr>
                <a:srgbClr val="0BD0D9"/>
              </a:buClr>
              <a:buNone/>
            </a:pPr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Впервые идея праздника была провозглашена в Нидерландах в 1987 году на Международном собрании акушерок. А официально он начал праздноваться с 1992 года. Сегодня этот праздник отмечают более чем в 50 странах, в том числе </a:t>
            </a:r>
            <a:r>
              <a:rPr lang="ru-RU" sz="3200" b="1" i="1" dirty="0">
                <a:solidFill>
                  <a:srgbClr val="002060"/>
                </a:solidFill>
                <a:latin typeface="baldurregular"/>
              </a:rPr>
              <a:t>и в России.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710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Московский госпиталь в 1707 году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873" y="1263217"/>
            <a:ext cx="9497291" cy="55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Повивальный институт в </a:t>
            </a:r>
            <a:r>
              <a:rPr lang="ru-RU" dirty="0" err="1"/>
              <a:t>с.-Петербурге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867" y="1496292"/>
            <a:ext cx="9784814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.ppt-online.org/files2/slide/g/gbBMOfUXSQ9RdlzKVP8nexJkDvr2Y0cNiLjAwp5qWu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55" y="0"/>
            <a:ext cx="10162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2/slide/g/gbBMOfUXSQ9RdlzKVP8nexJkDvr2Y0cNiLjAwp5qWu/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23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479" y="1328632"/>
            <a:ext cx="3370520" cy="442542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Акушерки начала 20 века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328632"/>
            <a:ext cx="7613180" cy="4425428"/>
          </a:xfrm>
        </p:spPr>
      </p:pic>
    </p:spTree>
    <p:extLst>
      <p:ext uri="{BB962C8B-B14F-4D97-AF65-F5344CB8AC3E}">
        <p14:creationId xmlns:p14="http://schemas.microsoft.com/office/powerpoint/2010/main" val="3601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1246910" y="2202872"/>
            <a:ext cx="10945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6600"/>
                </a:solidFill>
              </a:rPr>
              <a:t>Акушерка должна быть не только настоящим профессионалом, но и чутким, заботливым, внимательным и предупредительным человеком, способным к состраданию.</a:t>
            </a:r>
          </a:p>
          <a:p>
            <a:r>
              <a:rPr lang="ru-RU" sz="2400" b="1" dirty="0">
                <a:solidFill>
                  <a:srgbClr val="CC6600"/>
                </a:solidFill>
              </a:rPr>
              <a:t>Подготовить женщину к материнству, сопровождать ее на всем пути беременности, принять ребенка – важнейшая миссия акушерки.</a:t>
            </a: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999066" y="4530436"/>
            <a:ext cx="106595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Акушерство в шутку окрестили «невидимым искусством», потому что оно не предполагает прямого вмешательства, за исключением того, что необходимо для поддержания или восстановления гармонии.</a:t>
            </a: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332510" y="270164"/>
            <a:ext cx="109520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Помимо чисто медицинских навыков и приемов, искусство акушерки состоит в умении вызвать доверие, интуитивно создать энергетическую связь с женщиной. Самым точным инструментом акушерки являются ее руки, с помощью которых она “чувствует” и исцеляет своими прикосновениями.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84" y="2060576"/>
            <a:ext cx="9345083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784" y="4365626"/>
            <a:ext cx="9675283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1018309"/>
            <a:ext cx="11076710" cy="58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24744"/>
          </a:xfrm>
        </p:spPr>
        <p:txBody>
          <a:bodyPr/>
          <a:lstStyle/>
          <a:p>
            <a:pPr algn="ctr"/>
            <a:r>
              <a:rPr lang="ru-RU" sz="5400" dirty="0"/>
              <a:t>Современная акушерка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6400" y="1745673"/>
            <a:ext cx="11293764" cy="433445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238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стоять у истоков новой жизни - великое счастье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27" y="1422645"/>
            <a:ext cx="9633828" cy="54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382" y="5301208"/>
            <a:ext cx="11137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Станислава Лещинская— польская акушерка в концентрационном лагере Освенцим, принявшая роды более 3000 детей</a:t>
            </a:r>
            <a:r>
              <a:rPr lang="ru-RU" sz="3200" dirty="0"/>
              <a:t>.</a:t>
            </a:r>
          </a:p>
        </p:txBody>
      </p:sp>
      <p:pic>
        <p:nvPicPr>
          <p:cNvPr id="4098" name="Picture 2" descr="C:\Users\PC\Desktop\9178260-R3L8T8D-650-akus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2" y="236080"/>
            <a:ext cx="92749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8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08720"/>
            <a:ext cx="12191999" cy="1584176"/>
          </a:xfrm>
        </p:spPr>
        <p:txBody>
          <a:bodyPr>
            <a:normAutofit/>
          </a:bodyPr>
          <a:lstStyle/>
          <a:p>
            <a:pPr algn="ctr"/>
            <a:endParaRPr lang="ru-RU" sz="5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0"/>
            <a:ext cx="10820740" cy="6857999"/>
          </a:xfrm>
        </p:spPr>
      </p:pic>
    </p:spTree>
    <p:extLst>
      <p:ext uri="{BB962C8B-B14F-4D97-AF65-F5344CB8AC3E}">
        <p14:creationId xmlns:p14="http://schemas.microsoft.com/office/powerpoint/2010/main" val="27294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277" y="4738254"/>
            <a:ext cx="1123324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мая, по всей планете  проводят всевозможные общественные акции и  конференции с целью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популяризация акушерской профессии, информирования общества о значимости этой работы и её ответственности.</a:t>
            </a:r>
          </a:p>
        </p:txBody>
      </p:sp>
      <p:pic>
        <p:nvPicPr>
          <p:cNvPr id="1026" name="Picture 2" descr="http://amrao.ru/wp-content/uploads/2012/05/%D0%9C%D0%94%D0%90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" y="0"/>
            <a:ext cx="10776536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3829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38" y="1619693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>
                <a:solidFill>
                  <a:schemeClr val="accent1">
                    <a:lumMod val="75000"/>
                  </a:schemeClr>
                </a:solidFill>
                <a:effectLst/>
              </a:rPr>
              <a:t>Как же появилась эта профессия?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3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887" y="127591"/>
            <a:ext cx="11160457" cy="213891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>Акушерство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(от французского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accouche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u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r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, дословно - помогать при родах) — наука, изучающая организм женщины, связанный с беременностью и родами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2" y="1755818"/>
            <a:ext cx="6802909" cy="51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8874" y="765543"/>
            <a:ext cx="4221125" cy="514615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Начало было положено в Древней Индии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  <a:cs typeface="Aharoni" panose="02010803020104030203" pitchFamily="2" charset="-79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" y="765543"/>
            <a:ext cx="6938541" cy="47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5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237" y="945815"/>
            <a:ext cx="4689764" cy="448694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  <a:effectLst/>
              </a:rPr>
              <a:t>Древняя Греция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574158"/>
            <a:ext cx="6539023" cy="5378715"/>
          </a:xfrm>
        </p:spPr>
      </p:pic>
    </p:spTree>
    <p:extLst>
      <p:ext uri="{BB962C8B-B14F-4D97-AF65-F5344CB8AC3E}">
        <p14:creationId xmlns:p14="http://schemas.microsoft.com/office/powerpoint/2010/main" val="175647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94" y="0"/>
            <a:ext cx="9668435" cy="7231991"/>
          </a:xfrm>
        </p:spPr>
      </p:pic>
    </p:spTree>
    <p:extLst>
      <p:ext uri="{BB962C8B-B14F-4D97-AF65-F5344CB8AC3E}">
        <p14:creationId xmlns:p14="http://schemas.microsoft.com/office/powerpoint/2010/main" val="66379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7220" y="616687"/>
            <a:ext cx="4518836" cy="532691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Древний Рим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116419"/>
            <a:ext cx="6985720" cy="4582632"/>
          </a:xfrm>
        </p:spPr>
      </p:pic>
    </p:spTree>
    <p:extLst>
      <p:ext uri="{BB962C8B-B14F-4D97-AF65-F5344CB8AC3E}">
        <p14:creationId xmlns:p14="http://schemas.microsoft.com/office/powerpoint/2010/main" val="1517379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612</TotalTime>
  <Words>247</Words>
  <Application>Microsoft Office PowerPoint</Application>
  <PresentationFormat>Широкоэкранный</PresentationFormat>
  <Paragraphs>30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baldurregular</vt:lpstr>
      <vt:lpstr>Calibri</vt:lpstr>
      <vt:lpstr>Franklin Gothic Book</vt:lpstr>
      <vt:lpstr>Franklin Gothic Medium</vt:lpstr>
      <vt:lpstr>Times New Roman</vt:lpstr>
      <vt:lpstr>Wingdings 2</vt:lpstr>
      <vt:lpstr>Трек</vt:lpstr>
      <vt:lpstr>               5 мая                Международный день                       акушерки   «И нет профессии прекрасней  На всех пяти материках,  Когда лежит все человечество  У акушерки на руках!» </vt:lpstr>
      <vt:lpstr>История праздника</vt:lpstr>
      <vt:lpstr>Презентация PowerPoint</vt:lpstr>
      <vt:lpstr>Как же появилась эта профессия? </vt:lpstr>
      <vt:lpstr>Презентация PowerPoint</vt:lpstr>
      <vt:lpstr>Начало было положено в Древней Индии </vt:lpstr>
      <vt:lpstr>Древняя Греция</vt:lpstr>
      <vt:lpstr>Презентация PowerPoint</vt:lpstr>
      <vt:lpstr>Древний Рим</vt:lpstr>
      <vt:lpstr>Презентация PowerPoint</vt:lpstr>
      <vt:lpstr>Презентация PowerPoint</vt:lpstr>
      <vt:lpstr>бабки-повитухи</vt:lpstr>
      <vt:lpstr>Праздник собора Пресвятой Богородицы </vt:lpstr>
      <vt:lpstr>Презентация PowerPoint</vt:lpstr>
      <vt:lpstr>В первой половине ІV века до нашей эры в этой области появились мужчины  </vt:lpstr>
      <vt:lpstr>Акушерство во франции в xvii-xviii В.</vt:lpstr>
      <vt:lpstr>Акушерские щипцы</vt:lpstr>
      <vt:lpstr>Презентация PowerPoint</vt:lpstr>
      <vt:lpstr>Презентация PowerPoint</vt:lpstr>
      <vt:lpstr>Московский госпиталь в 1707 году</vt:lpstr>
      <vt:lpstr>Повивальный институт в с.-Петербурге</vt:lpstr>
      <vt:lpstr>Презентация PowerPoint</vt:lpstr>
      <vt:lpstr>Презентация PowerPoint</vt:lpstr>
      <vt:lpstr>Акушерки начала 20 века</vt:lpstr>
      <vt:lpstr>Презентация PowerPoint</vt:lpstr>
      <vt:lpstr>Современная акушерка</vt:lpstr>
      <vt:lpstr>стоять у истоков новой жизни - великое счастье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Сотнев</dc:creator>
  <cp:lastModifiedBy>Sergey</cp:lastModifiedBy>
  <cp:revision>35</cp:revision>
  <dcterms:created xsi:type="dcterms:W3CDTF">2016-05-04T12:47:57Z</dcterms:created>
  <dcterms:modified xsi:type="dcterms:W3CDTF">2021-04-30T10:45:24Z</dcterms:modified>
</cp:coreProperties>
</file>